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ddb0a2ee887869d5394a5ec2c4801e9e20b759800e292df2674091d9c69e3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cc44cb15ecaa1c2b7956952c3793ba4ed620163959978d31e1f5526b6f11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9c7a328e69595cc21e3afc2f3a36affb37e0f5d14c3ad9240fe24cc4f8d5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0d293bf05d3f6d7cc1a2d3bb818e9fdf843d993dc343cd82557e2c605127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9f674ba619aac037e42d13273189728697519b9c3f0fd3951174aee7acc8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3f04ffea1c72696c7e32289a36c4c6d48a3993c514bcc1d8a7179405f037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08a1702e0f70d1037f80481ff12ba32bc01ff1df37578dfe2a38a5e07c78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3b80711a2408e7fa16e01c7dd4997d69d9f615c21603f6e5c8055cb51514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ada396b784561c6e53a3e8dd635310f1b8b79298552a46ad9461681e61e6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ac2e8966d5625a1465f369d5e3f89c023e1c3fdb40e708edf16124a6e011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10779b64a79a356fd507367e44f2fdd618b5def29fdad07bbd94b724487a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95327ed5b07321259f98955ffa1de9edebde4111a968e8a09e85f1712bec0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6b49b2d78a8476c9ad9cf99b4f209ace8785dd70b6780791bd66ffd9221c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cd70d7ffbdbe24bdd41921aa5ffee00b85c9c1b4e1ac95714617b2c467fd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